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687" r:id="rId3"/>
  </p:sldMasterIdLst>
  <p:sldIdLst>
    <p:sldId id="271" r:id="rId4"/>
    <p:sldId id="257" r:id="rId5"/>
    <p:sldId id="272" r:id="rId6"/>
    <p:sldId id="261" r:id="rId7"/>
    <p:sldId id="268" r:id="rId8"/>
    <p:sldId id="263" r:id="rId9"/>
    <p:sldId id="266" r:id="rId10"/>
    <p:sldId id="27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>
        <p:scale>
          <a:sx n="66" d="100"/>
          <a:sy n="66" d="100"/>
        </p:scale>
        <p:origin x="83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304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64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362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095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3399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260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4681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72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4813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6685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713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10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153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523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2808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3870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2909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7703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2338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20989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0558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73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7161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901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15655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4069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051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9194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078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8291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46998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17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015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03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4269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98612E5-43DD-4702-8205-3518D2D1EC18}" type="datetimeFigureOut">
              <a:rPr lang="pt-BR" smtClean="0"/>
              <a:t>20/10/2019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8F4BEA-5F0D-4550-948A-4DB8C86FCB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206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1692" y="520507"/>
            <a:ext cx="11056377" cy="5838092"/>
          </a:xfrm>
        </p:spPr>
        <p:txBody>
          <a:bodyPr>
            <a:noAutofit/>
          </a:bodyPr>
          <a:lstStyle/>
          <a:p>
            <a:pPr algn="r"/>
            <a:r>
              <a:rPr lang="pt-BR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DADOS ERRADOS GERAM UM FUTURO INCERTO</a:t>
            </a:r>
            <a:endParaRPr lang="pt-BR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177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051" y="352689"/>
            <a:ext cx="6048375" cy="16954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5" y="1746955"/>
            <a:ext cx="7398544" cy="29718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07" y="3960107"/>
            <a:ext cx="5947657" cy="261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580571"/>
          </a:xfrm>
        </p:spPr>
        <p:txBody>
          <a:bodyPr>
            <a:noAutofit/>
          </a:bodyPr>
          <a:lstStyle/>
          <a:p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Pesquisa</a:t>
            </a:r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1734796" y="2239012"/>
            <a:ext cx="3222285" cy="2630893"/>
            <a:chOff x="2824728" y="1619250"/>
            <a:chExt cx="3152774" cy="2522927"/>
          </a:xfrm>
        </p:grpSpPr>
        <p:sp>
          <p:nvSpPr>
            <p:cNvPr id="5" name="Retângulo 4"/>
            <p:cNvSpPr/>
            <p:nvPr/>
          </p:nvSpPr>
          <p:spPr>
            <a:xfrm>
              <a:off x="2824728" y="1619250"/>
              <a:ext cx="3152774" cy="230213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5000" b="1" dirty="0" smtClean="0">
                  <a:ln w="10160">
                    <a:noFill/>
                    <a:prstDash val="solid"/>
                  </a:ln>
                  <a:solidFill>
                    <a:srgbClr val="006DB8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48</a:t>
              </a:r>
              <a:r>
                <a:rPr lang="pt-BR" sz="2400" b="1" dirty="0" smtClean="0">
                  <a:ln w="10160">
                    <a:noFill/>
                    <a:prstDash val="solid"/>
                  </a:ln>
                  <a:solidFill>
                    <a:srgbClr val="006DB8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%</a:t>
              </a:r>
              <a:endParaRPr lang="pt-BR" sz="2400" b="1" dirty="0">
                <a:ln w="10160">
                  <a:noFill/>
                  <a:prstDash val="solid"/>
                </a:ln>
                <a:solidFill>
                  <a:srgbClr val="006DB8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2914650" y="3581400"/>
              <a:ext cx="2733675" cy="560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 smtClean="0"/>
                <a:t>Não entendem os dados disponibilizados pela NASA</a:t>
              </a:r>
              <a:endParaRPr lang="pt-BR" sz="1600" dirty="0"/>
            </a:p>
          </p:txBody>
        </p:sp>
      </p:grpSp>
      <p:grpSp>
        <p:nvGrpSpPr>
          <p:cNvPr id="8" name="Agrupar 7"/>
          <p:cNvGrpSpPr/>
          <p:nvPr/>
        </p:nvGrpSpPr>
        <p:grpSpPr>
          <a:xfrm>
            <a:off x="4438919" y="609600"/>
            <a:ext cx="3152774" cy="2595609"/>
            <a:chOff x="2841651" y="1829621"/>
            <a:chExt cx="3152774" cy="2595609"/>
          </a:xfrm>
        </p:grpSpPr>
        <p:sp>
          <p:nvSpPr>
            <p:cNvPr id="9" name="Retângulo 8"/>
            <p:cNvSpPr/>
            <p:nvPr/>
          </p:nvSpPr>
          <p:spPr>
            <a:xfrm>
              <a:off x="2841651" y="1829621"/>
              <a:ext cx="3152774" cy="240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5000" b="1" dirty="0" smtClean="0">
                  <a:ln w="10160">
                    <a:noFill/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80</a:t>
              </a:r>
              <a:r>
                <a:rPr lang="pt-BR" sz="2400" b="1" dirty="0" smtClean="0">
                  <a:ln w="10160">
                    <a:noFill/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%</a:t>
              </a:r>
              <a:endParaRPr lang="pt-BR" sz="2400" b="1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2964408" y="3778899"/>
              <a:ext cx="27336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</a:t>
              </a:r>
              <a:r>
                <a:rPr lang="pt-BR" dirty="0" smtClean="0"/>
                <a:t>ão graduados ou graduandos</a:t>
              </a:r>
              <a:endParaRPr lang="pt-BR" dirty="0"/>
            </a:p>
          </p:txBody>
        </p:sp>
      </p:grpSp>
      <p:grpSp>
        <p:nvGrpSpPr>
          <p:cNvPr id="12" name="Agrupar 11"/>
          <p:cNvGrpSpPr/>
          <p:nvPr/>
        </p:nvGrpSpPr>
        <p:grpSpPr>
          <a:xfrm>
            <a:off x="6836799" y="2274260"/>
            <a:ext cx="3152774" cy="2400657"/>
            <a:chOff x="2824728" y="1619250"/>
            <a:chExt cx="3152774" cy="2400657"/>
          </a:xfrm>
        </p:grpSpPr>
        <p:sp>
          <p:nvSpPr>
            <p:cNvPr id="13" name="Retângulo 12"/>
            <p:cNvSpPr/>
            <p:nvPr/>
          </p:nvSpPr>
          <p:spPr>
            <a:xfrm>
              <a:off x="2824728" y="1619250"/>
              <a:ext cx="3152774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5000" b="1" dirty="0" smtClean="0">
                  <a:ln w="10160">
                    <a:noFill/>
                    <a:prstDash val="solid"/>
                  </a:ln>
                  <a:solidFill>
                    <a:srgbClr val="00A0DE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95</a:t>
              </a:r>
              <a:r>
                <a:rPr lang="pt-BR" sz="2400" b="1" dirty="0" smtClean="0">
                  <a:ln w="10160">
                    <a:noFill/>
                    <a:prstDash val="solid"/>
                  </a:ln>
                  <a:solidFill>
                    <a:srgbClr val="00A0DE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%</a:t>
              </a:r>
              <a:endParaRPr lang="pt-BR" sz="2400" b="1" dirty="0">
                <a:ln w="10160">
                  <a:noFill/>
                  <a:prstDash val="solid"/>
                </a:ln>
                <a:solidFill>
                  <a:srgbClr val="00A0DE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3142901" y="3581400"/>
              <a:ext cx="2733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 smtClean="0"/>
                <a:t>Se interessam por ciência</a:t>
              </a:r>
              <a:endParaRPr lang="pt-BR" dirty="0"/>
            </a:p>
          </p:txBody>
        </p:sp>
      </p:grpSp>
      <p:grpSp>
        <p:nvGrpSpPr>
          <p:cNvPr id="16" name="Agrupar 15"/>
          <p:cNvGrpSpPr/>
          <p:nvPr/>
        </p:nvGrpSpPr>
        <p:grpSpPr>
          <a:xfrm>
            <a:off x="4471754" y="3909435"/>
            <a:ext cx="3152774" cy="2400657"/>
            <a:chOff x="2824728" y="1619250"/>
            <a:chExt cx="3152774" cy="2400657"/>
          </a:xfrm>
        </p:grpSpPr>
        <p:sp>
          <p:nvSpPr>
            <p:cNvPr id="17" name="Retângulo 16"/>
            <p:cNvSpPr/>
            <p:nvPr/>
          </p:nvSpPr>
          <p:spPr>
            <a:xfrm>
              <a:off x="2824728" y="1619250"/>
              <a:ext cx="3152774" cy="240065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15000" b="1" dirty="0" smtClean="0">
                  <a:ln w="10160">
                    <a:noFill/>
                    <a:prstDash val="solid"/>
                  </a:ln>
                  <a:solidFill>
                    <a:srgbClr val="5E2963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81</a:t>
              </a:r>
              <a:r>
                <a:rPr lang="pt-BR" sz="2400" b="1" dirty="0" smtClean="0">
                  <a:ln w="10160">
                    <a:noFill/>
                    <a:prstDash val="solid"/>
                  </a:ln>
                  <a:solidFill>
                    <a:srgbClr val="5E2963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%</a:t>
              </a:r>
              <a:endParaRPr lang="pt-BR" sz="2400" b="1" dirty="0">
                <a:ln w="10160">
                  <a:noFill/>
                  <a:prstDash val="solid"/>
                </a:ln>
                <a:solidFill>
                  <a:srgbClr val="5E296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2914650" y="3581400"/>
              <a:ext cx="27336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pt-BR" sz="1200" dirty="0">
                <a:solidFill>
                  <a:schemeClr val="bg2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3765884" y="5822997"/>
            <a:ext cx="4325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Gostariam de um aplicativo que disponibilizasse os dados da NASA de forma mais acessível</a:t>
            </a:r>
            <a:endParaRPr lang="pt-BR" sz="1600" dirty="0"/>
          </a:p>
        </p:txBody>
      </p:sp>
      <p:sp>
        <p:nvSpPr>
          <p:cNvPr id="21" name="Retângulo 20"/>
          <p:cNvSpPr/>
          <p:nvPr/>
        </p:nvSpPr>
        <p:spPr>
          <a:xfrm>
            <a:off x="9848849" y="6364527"/>
            <a:ext cx="19348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163 respostas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0308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820058" y="2540323"/>
            <a:ext cx="104285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OLHANDO OS DADOS QUE RESULTARAM NA NECESSIDADE DE CRIAR ALGO QUE SANASSE A DOR...</a:t>
            </a:r>
            <a:endParaRPr lang="pt-BR" sz="4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44" y="642764"/>
            <a:ext cx="4965706" cy="49657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ixaDeTexto 4"/>
          <p:cNvSpPr txBox="1"/>
          <p:nvPr/>
        </p:nvSpPr>
        <p:spPr>
          <a:xfrm flipH="1">
            <a:off x="638629" y="5981117"/>
            <a:ext cx="1039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Lente de uma </a:t>
            </a:r>
            <a:r>
              <a:rPr lang="pt-BR" sz="2400" b="1" dirty="0" err="1" smtClean="0"/>
              <a:t>Fisheye</a:t>
            </a:r>
            <a:r>
              <a:rPr lang="pt-BR" sz="2400" b="1" dirty="0" smtClean="0"/>
              <a:t>, que aproxima as informações da Terra para seus usuários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3343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9"/>
          <p:cNvGrpSpPr/>
          <p:nvPr/>
        </p:nvGrpSpPr>
        <p:grpSpPr>
          <a:xfrm>
            <a:off x="161271" y="182234"/>
            <a:ext cx="3823261" cy="6265333"/>
            <a:chOff x="3769000" y="0"/>
            <a:chExt cx="4366617" cy="685800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000" y="0"/>
              <a:ext cx="4366617" cy="6858000"/>
            </a:xfrm>
            <a:prstGeom prst="rect">
              <a:avLst/>
            </a:prstGeom>
          </p:spPr>
        </p:pic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6" t="38476" r="7421" b="7810"/>
            <a:stretch/>
          </p:blipFill>
          <p:spPr>
            <a:xfrm>
              <a:off x="4809308" y="2552184"/>
              <a:ext cx="2286000" cy="2294135"/>
            </a:xfrm>
            <a:prstGeom prst="ellipse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7524750" y="1789611"/>
              <a:ext cx="392430" cy="5094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8739628" y="2177359"/>
            <a:ext cx="30499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b="1" dirty="0" smtClean="0"/>
              <a:t>INTERFACE </a:t>
            </a:r>
            <a:r>
              <a:rPr lang="pt-BR" b="1" dirty="0" smtClean="0"/>
              <a:t>CLEAN;</a:t>
            </a:r>
            <a:endParaRPr lang="pt-BR" b="1" dirty="0" smtClean="0"/>
          </a:p>
          <a:p>
            <a:pPr marL="285750" indent="-285750">
              <a:buFontTx/>
              <a:buChar char="-"/>
            </a:pPr>
            <a:endParaRPr lang="pt-BR" b="1" dirty="0"/>
          </a:p>
          <a:p>
            <a:pPr marL="285750" indent="-285750">
              <a:buFontTx/>
              <a:buChar char="-"/>
            </a:pPr>
            <a:r>
              <a:rPr lang="pt-BR" b="1" dirty="0" smtClean="0"/>
              <a:t>USABILIDADE;</a:t>
            </a:r>
            <a:endParaRPr lang="pt-BR" b="1" dirty="0" smtClean="0"/>
          </a:p>
          <a:p>
            <a:pPr marL="285750" indent="-285750">
              <a:buFontTx/>
              <a:buChar char="-"/>
            </a:pPr>
            <a:endParaRPr lang="pt-BR" b="1" dirty="0" smtClean="0"/>
          </a:p>
          <a:p>
            <a:pPr marL="285750" indent="-285750">
              <a:buFontTx/>
              <a:buChar char="-"/>
            </a:pPr>
            <a:r>
              <a:rPr lang="pt-BR" b="1" dirty="0" smtClean="0"/>
              <a:t>FREE;</a:t>
            </a:r>
            <a:endParaRPr lang="pt-BR" b="1" dirty="0" smtClean="0"/>
          </a:p>
          <a:p>
            <a:pPr marL="285750" indent="-285750">
              <a:buFontTx/>
              <a:buChar char="-"/>
            </a:pPr>
            <a:endParaRPr lang="pt-BR" b="1" dirty="0"/>
          </a:p>
          <a:p>
            <a:pPr marL="285750" indent="-285750">
              <a:buFontTx/>
              <a:buChar char="-"/>
            </a:pPr>
            <a:r>
              <a:rPr lang="pt-BR" b="1" dirty="0" smtClean="0"/>
              <a:t>NÃO PRECISA EFETUAR </a:t>
            </a:r>
            <a:r>
              <a:rPr lang="pt-BR" b="1" dirty="0" smtClean="0"/>
              <a:t>LOGIN;</a:t>
            </a:r>
            <a:endParaRPr lang="pt-BR" b="1" dirty="0" smtClean="0"/>
          </a:p>
          <a:p>
            <a:pPr marL="285750" indent="-285750">
              <a:buFontTx/>
              <a:buChar char="-"/>
            </a:pPr>
            <a:endParaRPr lang="pt-BR" b="1" dirty="0"/>
          </a:p>
          <a:p>
            <a:pPr marL="285750" indent="-285750">
              <a:buFontTx/>
              <a:buChar char="-"/>
            </a:pPr>
            <a:r>
              <a:rPr lang="pt-BR" b="1" dirty="0" smtClean="0"/>
              <a:t>FÁCIL COMPREENSÃO DOS </a:t>
            </a:r>
            <a:r>
              <a:rPr lang="pt-BR" b="1" dirty="0" smtClean="0"/>
              <a:t>DADOS.</a:t>
            </a:r>
            <a:endParaRPr lang="pt-BR" b="1" dirty="0"/>
          </a:p>
          <a:p>
            <a:pPr marL="285750" indent="-285750">
              <a:buFontTx/>
              <a:buChar char="-"/>
            </a:pPr>
            <a:endParaRPr lang="pt-BR" b="1" dirty="0"/>
          </a:p>
        </p:txBody>
      </p:sp>
      <p:pic>
        <p:nvPicPr>
          <p:cNvPr id="7" name="WhatsApp Video 2019-10-20 at 16.26.2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35295" y="195615"/>
            <a:ext cx="4253570" cy="623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5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8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Agrupar 31"/>
          <p:cNvGrpSpPr/>
          <p:nvPr/>
        </p:nvGrpSpPr>
        <p:grpSpPr>
          <a:xfrm>
            <a:off x="115996" y="388633"/>
            <a:ext cx="2073111" cy="3628345"/>
            <a:chOff x="3303913" y="0"/>
            <a:chExt cx="4361979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3" name="Imagem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913" y="0"/>
              <a:ext cx="4361979" cy="6858000"/>
            </a:xfrm>
            <a:prstGeom prst="rect">
              <a:avLst/>
            </a:prstGeom>
          </p:spPr>
        </p:pic>
        <p:sp>
          <p:nvSpPr>
            <p:cNvPr id="34" name="CaixaDeTexto 33"/>
            <p:cNvSpPr txBox="1"/>
            <p:nvPr/>
          </p:nvSpPr>
          <p:spPr>
            <a:xfrm>
              <a:off x="3454582" y="2378817"/>
              <a:ext cx="2727145" cy="52356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dirty="0" smtClean="0">
                  <a:solidFill>
                    <a:schemeClr val="bg2">
                      <a:lumMod val="25000"/>
                    </a:schemeClr>
                  </a:solidFill>
                </a:rPr>
                <a:t>Dados NASA</a:t>
              </a:r>
              <a:endParaRPr lang="pt-BR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55" name="Agrupar 54"/>
          <p:cNvGrpSpPr/>
          <p:nvPr/>
        </p:nvGrpSpPr>
        <p:grpSpPr>
          <a:xfrm>
            <a:off x="4905832" y="388633"/>
            <a:ext cx="2343508" cy="3628345"/>
            <a:chOff x="3769000" y="0"/>
            <a:chExt cx="4366617" cy="6858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6" name="Imagem 5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9000" y="0"/>
              <a:ext cx="4366617" cy="6858000"/>
            </a:xfrm>
            <a:prstGeom prst="rect">
              <a:avLst/>
            </a:prstGeom>
          </p:spPr>
        </p:pic>
        <p:pic>
          <p:nvPicPr>
            <p:cNvPr id="57" name="Imagem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6" t="38476" r="7421" b="7810"/>
            <a:stretch/>
          </p:blipFill>
          <p:spPr>
            <a:xfrm>
              <a:off x="4809308" y="2552184"/>
              <a:ext cx="2286000" cy="2294135"/>
            </a:xfrm>
            <a:prstGeom prst="ellipse">
              <a:avLst/>
            </a:prstGeom>
          </p:spPr>
        </p:pic>
        <p:sp>
          <p:nvSpPr>
            <p:cNvPr id="58" name="Retângulo 57"/>
            <p:cNvSpPr/>
            <p:nvPr/>
          </p:nvSpPr>
          <p:spPr>
            <a:xfrm>
              <a:off x="7524750" y="1789611"/>
              <a:ext cx="392430" cy="50945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9" name="Seta para a Direita 58"/>
          <p:cNvSpPr/>
          <p:nvPr/>
        </p:nvSpPr>
        <p:spPr>
          <a:xfrm>
            <a:off x="3283504" y="3058776"/>
            <a:ext cx="925621" cy="45848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Seta para a Direita 59"/>
          <p:cNvSpPr/>
          <p:nvPr/>
        </p:nvSpPr>
        <p:spPr>
          <a:xfrm>
            <a:off x="7802521" y="3049783"/>
            <a:ext cx="925621" cy="45848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001" y="2874338"/>
            <a:ext cx="2494550" cy="3628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979" y="2952663"/>
            <a:ext cx="2310236" cy="36283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69" y="349896"/>
            <a:ext cx="2310166" cy="36282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Conector em Curva 5"/>
          <p:cNvCxnSpPr/>
          <p:nvPr/>
        </p:nvCxnSpPr>
        <p:spPr>
          <a:xfrm rot="16200000" flipH="1">
            <a:off x="895530" y="4315098"/>
            <a:ext cx="1161143" cy="1065345"/>
          </a:xfrm>
          <a:prstGeom prst="curvedConnector3">
            <a:avLst>
              <a:gd name="adj1" fmla="val 1125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em Curva 21"/>
          <p:cNvCxnSpPr/>
          <p:nvPr/>
        </p:nvCxnSpPr>
        <p:spPr>
          <a:xfrm rot="16200000" flipH="1">
            <a:off x="5735974" y="4431130"/>
            <a:ext cx="1161143" cy="1065345"/>
          </a:xfrm>
          <a:prstGeom prst="curvedConnector3">
            <a:avLst>
              <a:gd name="adj1" fmla="val 1125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em Curva 22"/>
          <p:cNvCxnSpPr/>
          <p:nvPr/>
        </p:nvCxnSpPr>
        <p:spPr>
          <a:xfrm rot="5400000" flipH="1" flipV="1">
            <a:off x="3409718" y="1490017"/>
            <a:ext cx="1175513" cy="866397"/>
          </a:xfrm>
          <a:prstGeom prst="curvedConnector3">
            <a:avLst>
              <a:gd name="adj1" fmla="val 10679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em Curva 26"/>
          <p:cNvCxnSpPr/>
          <p:nvPr/>
        </p:nvCxnSpPr>
        <p:spPr>
          <a:xfrm rot="5400000" flipH="1" flipV="1">
            <a:off x="8322665" y="1471239"/>
            <a:ext cx="1175513" cy="866397"/>
          </a:xfrm>
          <a:prstGeom prst="curvedConnector3">
            <a:avLst>
              <a:gd name="adj1" fmla="val 10679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6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6"/>
          <a:stretch/>
        </p:blipFill>
        <p:spPr>
          <a:xfrm>
            <a:off x="1439594" y="1503233"/>
            <a:ext cx="9144000" cy="50573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945881" y="286043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 smtClean="0"/>
              <a:t>Equipe RESPONSÁVEL: The observers</a:t>
            </a:r>
            <a:endParaRPr lang="pt-BR" sz="4400" b="1" dirty="0"/>
          </a:p>
        </p:txBody>
      </p:sp>
    </p:spTree>
    <p:extLst>
      <p:ext uri="{BB962C8B-B14F-4D97-AF65-F5344CB8AC3E}">
        <p14:creationId xmlns:p14="http://schemas.microsoft.com/office/powerpoint/2010/main" val="324393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2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99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1_Celestial</vt:lpstr>
      <vt:lpstr>2_Celestial</vt:lpstr>
      <vt:lpstr>DADOS ERRADOS GERAM UM FUTURO INCERTO</vt:lpstr>
      <vt:lpstr>Apresentação do PowerPoint</vt:lpstr>
      <vt:lpstr>Pesquisa</vt:lpstr>
      <vt:lpstr>Apresentação do PowerPoint</vt:lpstr>
      <vt:lpstr>Apresentação do PowerPoint</vt:lpstr>
      <vt:lpstr>Apresentação do PowerPoint</vt:lpstr>
      <vt:lpstr>Apresentação do PowerPoint</vt:lpstr>
      <vt:lpstr>Equipe RESPONSÁVEL: The observers</vt:lpstr>
    </vt:vector>
  </TitlesOfParts>
  <Company>Grupo Fleury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observers</dc:title>
  <dc:creator>Karol</dc:creator>
  <cp:lastModifiedBy>BEATRIZ APARECIDA MUNIZ PEREIRA</cp:lastModifiedBy>
  <cp:revision>22</cp:revision>
  <dcterms:created xsi:type="dcterms:W3CDTF">2019-10-20T07:45:53Z</dcterms:created>
  <dcterms:modified xsi:type="dcterms:W3CDTF">2019-10-20T19:43:36Z</dcterms:modified>
</cp:coreProperties>
</file>